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6404" y="8746295"/>
            <a:ext cx="4623446" cy="6258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6669" y="4063898"/>
            <a:ext cx="9621554" cy="2818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0500" y="4274823"/>
            <a:ext cx="5510451" cy="4956471"/>
            <a:chOff x="12020500" y="4274823"/>
            <a:chExt cx="5510451" cy="49564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0500" y="4274823"/>
              <a:ext cx="5510451" cy="4956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0132" y="2061360"/>
            <a:ext cx="1644135" cy="13332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1620" y="2403161"/>
            <a:ext cx="451798" cy="5079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81263" y="2407381"/>
            <a:ext cx="500558" cy="50792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0906" y="2407381"/>
            <a:ext cx="502081" cy="5079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0549" y="2407381"/>
            <a:ext cx="505891" cy="5079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90192" y="2407381"/>
            <a:ext cx="501066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7971" y="2817323"/>
            <a:ext cx="1905226" cy="12012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07618" y="2817323"/>
            <a:ext cx="1491775" cy="8380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77304" y="2817323"/>
            <a:ext cx="2092396" cy="8380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43685" y="2817323"/>
            <a:ext cx="1491772" cy="8380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16542" y="2827800"/>
            <a:ext cx="1567199" cy="838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2302" y="4238032"/>
            <a:ext cx="16101110" cy="47619"/>
            <a:chOff x="1092302" y="4238032"/>
            <a:chExt cx="16101110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2302" y="4238032"/>
              <a:ext cx="16101110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8857" y="6486894"/>
            <a:ext cx="3941152" cy="2511339"/>
            <a:chOff x="1098857" y="6486894"/>
            <a:chExt cx="3941152" cy="25113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8857" y="6486894"/>
              <a:ext cx="3941152" cy="25113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3326" y="4544998"/>
            <a:ext cx="2092587" cy="1472774"/>
            <a:chOff x="14983326" y="4544998"/>
            <a:chExt cx="2092587" cy="14727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83326" y="4544998"/>
              <a:ext cx="2092587" cy="1472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629" y="-152629"/>
            <a:ext cx="4128924" cy="11447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7012" y="1870536"/>
            <a:ext cx="14493447" cy="24429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24192" y="4059668"/>
            <a:ext cx="3080716" cy="2361658"/>
            <a:chOff x="13024192" y="4059668"/>
            <a:chExt cx="3080716" cy="23616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4192" y="4059668"/>
              <a:ext cx="3080716" cy="2361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629" y="-152629"/>
            <a:ext cx="2731454" cy="1144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54884" y="1491824"/>
            <a:ext cx="3385470" cy="6171429"/>
            <a:chOff x="7754884" y="1491824"/>
            <a:chExt cx="3385470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4884" y="1491824"/>
              <a:ext cx="3385470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657" y="2993122"/>
            <a:ext cx="2124884" cy="2919481"/>
            <a:chOff x="531657" y="2993122"/>
            <a:chExt cx="2124884" cy="29194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657" y="2993122"/>
              <a:ext cx="2124884" cy="291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29757" y="1491824"/>
            <a:ext cx="3364183" cy="6171429"/>
            <a:chOff x="3229757" y="1491824"/>
            <a:chExt cx="3364183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9757" y="1491824"/>
              <a:ext cx="3364183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1510" y="8469110"/>
            <a:ext cx="11350874" cy="112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01976" y="1491824"/>
            <a:ext cx="4628571" cy="6171429"/>
            <a:chOff x="12101976" y="1491824"/>
            <a:chExt cx="4628571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01976" y="1491824"/>
              <a:ext cx="462857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84546" y="1513503"/>
            <a:ext cx="1943912" cy="2259996"/>
            <a:chOff x="1784546" y="1513503"/>
            <a:chExt cx="1943912" cy="22599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546" y="1513503"/>
              <a:ext cx="1943912" cy="2259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1339" y="5367067"/>
            <a:ext cx="3610325" cy="2142713"/>
            <a:chOff x="951339" y="5367067"/>
            <a:chExt cx="3610325" cy="21427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339" y="5367067"/>
              <a:ext cx="3610325" cy="21427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0193" y="4794420"/>
            <a:ext cx="1730136" cy="3288008"/>
            <a:chOff x="9500193" y="4794420"/>
            <a:chExt cx="1730136" cy="32880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0193" y="4794420"/>
              <a:ext cx="1730136" cy="32880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629" y="-152629"/>
            <a:ext cx="3625670" cy="11447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7592" y="3970402"/>
            <a:ext cx="871580" cy="7011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0849" y="8004805"/>
            <a:ext cx="1490030" cy="7011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62528" y="8398669"/>
            <a:ext cx="2204193" cy="7011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24658" y="6385830"/>
            <a:ext cx="3445300" cy="11219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86805" y="5720472"/>
            <a:ext cx="6447448" cy="15426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27823" y="2133341"/>
            <a:ext cx="3875481" cy="112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15776" y="1461095"/>
            <a:ext cx="2149829" cy="2364812"/>
            <a:chOff x="5115776" y="1461095"/>
            <a:chExt cx="2149829" cy="23648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5776" y="1461095"/>
              <a:ext cx="2149829" cy="23648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0742" y="3942697"/>
            <a:ext cx="1885151" cy="7011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629" y="-152629"/>
            <a:ext cx="2731454" cy="1144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1805" y="914534"/>
            <a:ext cx="11843935" cy="8860909"/>
            <a:chOff x="1621805" y="914534"/>
            <a:chExt cx="11843935" cy="88609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805" y="914534"/>
              <a:ext cx="11843935" cy="8860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2629" y="-152629"/>
            <a:ext cx="2843751" cy="1144719"/>
          </a:xfrm>
          <a:prstGeom prst="rect">
            <a:avLst/>
          </a:prstGeom>
        </p:spPr>
      </p:pic>
      <p:pic>
        <p:nvPicPr>
          <p:cNvPr id="3" name="KakaoTalk_20211130_232404455">
            <a:hlinkClick r:id="" action="ppaction://media"/>
            <a:extLst>
              <a:ext uri="{FF2B5EF4-FFF2-40B4-BE49-F238E27FC236}">
                <a16:creationId xmlns:a16="http://schemas.microsoft.com/office/drawing/2014/main" id="{DE635D1A-2750-4D08-BC36-43D774506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38800" y="992090"/>
            <a:ext cx="6557121" cy="796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0783" y="4365733"/>
            <a:ext cx="5123533" cy="1828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위시온</cp:lastModifiedBy>
  <cp:revision>3</cp:revision>
  <dcterms:created xsi:type="dcterms:W3CDTF">2021-11-30T23:35:16Z</dcterms:created>
  <dcterms:modified xsi:type="dcterms:W3CDTF">2021-11-30T14:41:40Z</dcterms:modified>
</cp:coreProperties>
</file>